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66" r:id="rId3"/>
    <p:sldId id="259" r:id="rId4"/>
    <p:sldId id="260" r:id="rId5"/>
    <p:sldId id="263" r:id="rId6"/>
    <p:sldId id="262" r:id="rId7"/>
    <p:sldId id="261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245" d="100"/>
          <a:sy n="245" d="100"/>
        </p:scale>
        <p:origin x="216" y="49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143DB-CAF8-4F38-9184-8C13C7B2110C}" type="datetimeFigureOut">
              <a:rPr lang="ko-KR" altLang="en-US" smtClean="0"/>
              <a:t>2025-12-20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9FF52-AD1F-4730-944B-EA78F79F5A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6746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143DB-CAF8-4F38-9184-8C13C7B2110C}" type="datetimeFigureOut">
              <a:rPr lang="ko-KR" altLang="en-US" smtClean="0"/>
              <a:t>2025-12-20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9FF52-AD1F-4730-944B-EA78F79F5A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35200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143DB-CAF8-4F38-9184-8C13C7B2110C}" type="datetimeFigureOut">
              <a:rPr lang="ko-KR" altLang="en-US" smtClean="0"/>
              <a:t>2025-12-20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9FF52-AD1F-4730-944B-EA78F79F5A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7273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143DB-CAF8-4F38-9184-8C13C7B2110C}" type="datetimeFigureOut">
              <a:rPr lang="ko-KR" altLang="en-US" smtClean="0"/>
              <a:t>2025-12-20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9FF52-AD1F-4730-944B-EA78F79F5A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05857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143DB-CAF8-4F38-9184-8C13C7B2110C}" type="datetimeFigureOut">
              <a:rPr lang="ko-KR" altLang="en-US" smtClean="0"/>
              <a:t>2025-12-20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9FF52-AD1F-4730-944B-EA78F79F5A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0580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143DB-CAF8-4F38-9184-8C13C7B2110C}" type="datetimeFigureOut">
              <a:rPr lang="ko-KR" altLang="en-US" smtClean="0"/>
              <a:t>2025-12-20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9FF52-AD1F-4730-944B-EA78F79F5A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28615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143DB-CAF8-4F38-9184-8C13C7B2110C}" type="datetimeFigureOut">
              <a:rPr lang="ko-KR" altLang="en-US" smtClean="0"/>
              <a:t>2025-12-20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9FF52-AD1F-4730-944B-EA78F79F5A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07101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143DB-CAF8-4F38-9184-8C13C7B2110C}" type="datetimeFigureOut">
              <a:rPr lang="ko-KR" altLang="en-US" smtClean="0"/>
              <a:t>2025-12-20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9FF52-AD1F-4730-944B-EA78F79F5A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86424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143DB-CAF8-4F38-9184-8C13C7B2110C}" type="datetimeFigureOut">
              <a:rPr lang="ko-KR" altLang="en-US" smtClean="0"/>
              <a:t>2025-12-20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9FF52-AD1F-4730-944B-EA78F79F5A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5475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143DB-CAF8-4F38-9184-8C13C7B2110C}" type="datetimeFigureOut">
              <a:rPr lang="ko-KR" altLang="en-US" smtClean="0"/>
              <a:t>2025-12-20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9FF52-AD1F-4730-944B-EA78F79F5A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50432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143DB-CAF8-4F38-9184-8C13C7B2110C}" type="datetimeFigureOut">
              <a:rPr lang="ko-KR" altLang="en-US" smtClean="0"/>
              <a:t>2025-12-20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9FF52-AD1F-4730-944B-EA78F79F5A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3923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143DB-CAF8-4F38-9184-8C13C7B2110C}" type="datetimeFigureOut">
              <a:rPr lang="ko-KR" altLang="en-US" smtClean="0"/>
              <a:t>2025-12-20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9FF52-AD1F-4730-944B-EA78F79F5A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8780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8D17D1-5915-2396-7FB2-D893AE26F3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42"/>
            <a:ext cx="12192000" cy="6855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798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409E24E-0CDE-9B23-C79F-9B991D6DC2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D5BFE3E-E00A-0D22-9CCA-78ECF7D97C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42"/>
            <a:ext cx="12192000" cy="6855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1442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9926D52-1B87-C8C1-97B7-6D9600DCF3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42"/>
            <a:ext cx="12192000" cy="6855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048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2FA7344-D666-D14A-1899-01C865A338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42"/>
            <a:ext cx="12192000" cy="6855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9046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178D75D-308A-3588-1707-E79EE0EC0C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35E956-3074-C819-39D1-FFAEC90386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40339"/>
            <a:ext cx="10515600" cy="5177322"/>
          </a:xfrm>
        </p:spPr>
        <p:txBody>
          <a:bodyPr anchor="ctr">
            <a:normAutofit/>
          </a:bodyPr>
          <a:lstStyle/>
          <a:p>
            <a:pPr marL="0" indent="0" algn="ctr" latinLnBrk="0">
              <a:buNone/>
            </a:pPr>
            <a:r>
              <a:rPr lang="ko-KR" altLang="en-US" sz="4500" dirty="0">
                <a:solidFill>
                  <a:schemeClr val="bg1"/>
                </a:solidFill>
                <a:latin typeface="바탕" panose="02030600000101010101" pitchFamily="18" charset="-127"/>
                <a:ea typeface="바탕" panose="02030600000101010101" pitchFamily="18" charset="-127"/>
              </a:rPr>
              <a:t>“여호와께 그 이름에 합당한</a:t>
            </a:r>
            <a:br>
              <a:rPr lang="en-US" altLang="ko-KR" sz="4500" dirty="0">
                <a:solidFill>
                  <a:schemeClr val="bg1"/>
                </a:solidFill>
                <a:latin typeface="바탕" panose="02030600000101010101" pitchFamily="18" charset="-127"/>
                <a:ea typeface="바탕" panose="02030600000101010101" pitchFamily="18" charset="-127"/>
              </a:rPr>
            </a:br>
            <a:r>
              <a:rPr lang="ko-KR" altLang="en-US" sz="4500" dirty="0">
                <a:solidFill>
                  <a:schemeClr val="bg1"/>
                </a:solidFill>
                <a:latin typeface="바탕" panose="02030600000101010101" pitchFamily="18" charset="-127"/>
                <a:ea typeface="바탕" panose="02030600000101010101" pitchFamily="18" charset="-127"/>
              </a:rPr>
              <a:t>영광을 돌려라</a:t>
            </a:r>
            <a:r>
              <a:rPr lang="en-US" altLang="ko-KR" sz="4500" dirty="0">
                <a:solidFill>
                  <a:schemeClr val="bg1"/>
                </a:solidFill>
                <a:latin typeface="바탕" panose="02030600000101010101" pitchFamily="18" charset="-127"/>
                <a:ea typeface="바탕" panose="02030600000101010101" pitchFamily="18" charset="-127"/>
              </a:rPr>
              <a:t>.”</a:t>
            </a:r>
          </a:p>
          <a:p>
            <a:pPr marL="0" indent="0" algn="ctr" latinLnBrk="0">
              <a:buNone/>
            </a:pPr>
            <a:endParaRPr lang="en-US" altLang="ko-KR" sz="1000" dirty="0">
              <a:solidFill>
                <a:schemeClr val="bg1"/>
              </a:solidFill>
              <a:latin typeface="바탕" panose="02030600000101010101" pitchFamily="18" charset="-127"/>
              <a:ea typeface="바탕" panose="02030600000101010101" pitchFamily="18" charset="-127"/>
            </a:endParaRPr>
          </a:p>
          <a:p>
            <a:pPr marL="0" indent="0" algn="ctr" latinLnBrk="0">
              <a:buNone/>
            </a:pPr>
            <a:r>
              <a:rPr lang="en-US" altLang="ko-KR" sz="4000" dirty="0">
                <a:solidFill>
                  <a:schemeClr val="bg1"/>
                </a:solidFill>
                <a:latin typeface="바탕" panose="02030600000101010101" pitchFamily="18" charset="-127"/>
                <a:ea typeface="바탕" panose="02030600000101010101" pitchFamily="18" charset="-127"/>
              </a:rPr>
              <a:t>- </a:t>
            </a:r>
            <a:r>
              <a:rPr lang="ko-KR" altLang="en-US" sz="4000" dirty="0">
                <a:solidFill>
                  <a:schemeClr val="bg1"/>
                </a:solidFill>
                <a:latin typeface="바탕" panose="02030600000101010101" pitchFamily="18" charset="-127"/>
                <a:ea typeface="바탕" panose="02030600000101010101" pitchFamily="18" charset="-127"/>
              </a:rPr>
              <a:t>시편 </a:t>
            </a:r>
            <a:r>
              <a:rPr lang="en-US" altLang="ko-KR" sz="4000" dirty="0">
                <a:solidFill>
                  <a:schemeClr val="bg1"/>
                </a:solidFill>
                <a:latin typeface="바탕" panose="02030600000101010101" pitchFamily="18" charset="-127"/>
                <a:ea typeface="바탕" panose="02030600000101010101" pitchFamily="18" charset="-127"/>
              </a:rPr>
              <a:t>96:8.</a:t>
            </a:r>
          </a:p>
        </p:txBody>
      </p:sp>
    </p:spTree>
    <p:extLst>
      <p:ext uri="{BB962C8B-B14F-4D97-AF65-F5344CB8AC3E}">
        <p14:creationId xmlns:p14="http://schemas.microsoft.com/office/powerpoint/2010/main" val="37080352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B74D57B-3680-686D-76A3-1AB0F08301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10811C-68CD-4E81-9B2B-C102CC48C9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40339"/>
            <a:ext cx="10515600" cy="5177322"/>
          </a:xfrm>
        </p:spPr>
        <p:txBody>
          <a:bodyPr anchor="ctr">
            <a:normAutofit/>
          </a:bodyPr>
          <a:lstStyle/>
          <a:p>
            <a:pPr marL="0" indent="0" algn="ctr" latinLnBrk="0">
              <a:buNone/>
            </a:pPr>
            <a:r>
              <a:rPr lang="en-US" altLang="ko-KR" sz="5500" dirty="0">
                <a:solidFill>
                  <a:schemeClr val="bg1"/>
                </a:solidFill>
                <a:latin typeface="바탕" panose="02030600000101010101" pitchFamily="18" charset="-127"/>
                <a:ea typeface="바탕" panose="02030600000101010101" pitchFamily="18" charset="-127"/>
              </a:rPr>
              <a:t>“Give Jehovah the glory</a:t>
            </a:r>
            <a:br>
              <a:rPr lang="en-US" altLang="ko-KR" sz="5500" dirty="0">
                <a:solidFill>
                  <a:schemeClr val="bg1"/>
                </a:solidFill>
                <a:latin typeface="바탕" panose="02030600000101010101" pitchFamily="18" charset="-127"/>
                <a:ea typeface="바탕" panose="02030600000101010101" pitchFamily="18" charset="-127"/>
              </a:rPr>
            </a:br>
            <a:r>
              <a:rPr lang="en-US" altLang="ko-KR" sz="5500" dirty="0">
                <a:solidFill>
                  <a:schemeClr val="bg1"/>
                </a:solidFill>
                <a:latin typeface="바탕" panose="02030600000101010101" pitchFamily="18" charset="-127"/>
                <a:ea typeface="바탕" panose="02030600000101010101" pitchFamily="18" charset="-127"/>
              </a:rPr>
              <a:t>due his name.”</a:t>
            </a:r>
          </a:p>
          <a:p>
            <a:pPr marL="0" indent="0" algn="ctr" latinLnBrk="0">
              <a:buNone/>
            </a:pPr>
            <a:br>
              <a:rPr lang="en-US" altLang="ko-KR" sz="1000" dirty="0">
                <a:solidFill>
                  <a:schemeClr val="bg1"/>
                </a:solidFill>
                <a:latin typeface="바탕" panose="02030600000101010101" pitchFamily="18" charset="-127"/>
                <a:ea typeface="바탕" panose="02030600000101010101" pitchFamily="18" charset="-127"/>
              </a:rPr>
            </a:br>
            <a:r>
              <a:rPr lang="en-US" altLang="ko-KR" sz="4500" dirty="0">
                <a:solidFill>
                  <a:schemeClr val="bg1"/>
                </a:solidFill>
                <a:latin typeface="바탕" panose="02030600000101010101" pitchFamily="18" charset="-127"/>
                <a:ea typeface="바탕" panose="02030600000101010101" pitchFamily="18" charset="-127"/>
              </a:rPr>
              <a:t>- Psalm 96:8.</a:t>
            </a:r>
          </a:p>
        </p:txBody>
      </p:sp>
    </p:spTree>
    <p:extLst>
      <p:ext uri="{BB962C8B-B14F-4D97-AF65-F5344CB8AC3E}">
        <p14:creationId xmlns:p14="http://schemas.microsoft.com/office/powerpoint/2010/main" val="17287868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9C030A4-43D0-4175-5DB2-22965F21EC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62DF542-6D5D-8013-E490-34DAC5B4FD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40339"/>
            <a:ext cx="10515600" cy="5177322"/>
          </a:xfrm>
        </p:spPr>
        <p:txBody>
          <a:bodyPr anchor="ctr">
            <a:normAutofit/>
          </a:bodyPr>
          <a:lstStyle/>
          <a:p>
            <a:pPr marL="0" indent="0" algn="ctr" latinLnBrk="0">
              <a:buNone/>
            </a:pPr>
            <a:r>
              <a:rPr lang="zh-TW" altLang="en-US" sz="6000" dirty="0">
                <a:solidFill>
                  <a:schemeClr val="bg1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「</a:t>
            </a:r>
            <a:r>
              <a:rPr lang="zh-CN" altLang="en-US" sz="6000" dirty="0">
                <a:solidFill>
                  <a:schemeClr val="bg1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要把耶和华圣名</a:t>
            </a:r>
            <a:br>
              <a:rPr lang="en-US" altLang="zh-CN" sz="6000" dirty="0">
                <a:solidFill>
                  <a:schemeClr val="bg1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</a:br>
            <a:r>
              <a:rPr lang="zh-CN" altLang="en-US" sz="6000" dirty="0">
                <a:solidFill>
                  <a:schemeClr val="bg1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应得的荣耀归于他</a:t>
            </a:r>
            <a:r>
              <a:rPr lang="zh-TW" altLang="en-US" sz="6000" dirty="0">
                <a:solidFill>
                  <a:schemeClr val="bg1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。」</a:t>
            </a:r>
            <a:br>
              <a:rPr lang="en-US" altLang="zh-TW" sz="6000" dirty="0">
                <a:solidFill>
                  <a:schemeClr val="bg1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</a:br>
            <a:endParaRPr lang="en-US" altLang="ko-KR" sz="2000" dirty="0">
              <a:solidFill>
                <a:schemeClr val="bg1"/>
              </a:solidFill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pPr marL="0" indent="0" algn="ctr" latinLnBrk="0">
              <a:buNone/>
            </a:pPr>
            <a:r>
              <a:rPr lang="en-US" altLang="ko-KR" sz="5700" dirty="0">
                <a:solidFill>
                  <a:schemeClr val="bg1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—</a:t>
            </a:r>
            <a:r>
              <a:rPr lang="ko-KR" altLang="en-US" sz="5700" dirty="0">
                <a:solidFill>
                  <a:schemeClr val="bg1"/>
                </a:solidFill>
                <a:latin typeface="Yu Gothic UI Semibold" panose="020B0700000000000000" pitchFamily="34" charset="-128"/>
                <a:ea typeface="바탕" panose="02030600000101010101" pitchFamily="18" charset="-127"/>
              </a:rPr>
              <a:t>诗篇</a:t>
            </a:r>
            <a:r>
              <a:rPr lang="en-US" altLang="ko-KR" sz="5700" dirty="0">
                <a:solidFill>
                  <a:schemeClr val="bg1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96:8</a:t>
            </a:r>
          </a:p>
        </p:txBody>
      </p:sp>
    </p:spTree>
    <p:extLst>
      <p:ext uri="{BB962C8B-B14F-4D97-AF65-F5344CB8AC3E}">
        <p14:creationId xmlns:p14="http://schemas.microsoft.com/office/powerpoint/2010/main" val="34214558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558849</TotalTime>
  <Words>51</Words>
  <Application>Microsoft Office PowerPoint</Application>
  <PresentationFormat>Widescreen</PresentationFormat>
  <Paragraphs>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Yu Gothic UI Semibold</vt:lpstr>
      <vt:lpstr>바탕</vt:lpstr>
      <vt:lpstr>Arial</vt:lpstr>
      <vt:lpstr>Calibri</vt:lpstr>
      <vt:lpstr>Calibri Light</vt:lpstr>
      <vt:lpstr>Office 테마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제목테스트입니다.</dc:title>
  <dc:creator>365 Pro Plus</dc:creator>
  <cp:lastModifiedBy>YENDA MANIA</cp:lastModifiedBy>
  <cp:revision>82</cp:revision>
  <dcterms:created xsi:type="dcterms:W3CDTF">2019-08-20T04:47:17Z</dcterms:created>
  <dcterms:modified xsi:type="dcterms:W3CDTF">2025-12-20T07:31:16Z</dcterms:modified>
</cp:coreProperties>
</file>