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7" r:id="rId3"/>
    <p:sldId id="266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" y="7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6746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3520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727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585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580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2861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0710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8642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5475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504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392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143DB-CAF8-4F38-9184-8C13C7B2110C}" type="datetimeFigureOut">
              <a:rPr lang="ko-KR" altLang="en-US" smtClean="0"/>
              <a:t>2025-09-07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9FF52-AD1F-4730-944B-EA78F79F5A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878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8D17D1-5915-2396-7FB2-D893AE26F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2"/>
            <a:ext cx="12192000" cy="685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798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A7C2A5-845C-23BA-2AF1-D541B62F58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801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6FFB77-D8B2-8084-8EE1-B49B3562B9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7523F21-3C31-34FE-CB90-2275427E8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0339"/>
            <a:ext cx="10515600" cy="5177322"/>
          </a:xfrm>
        </p:spPr>
        <p:txBody>
          <a:bodyPr anchor="ctr">
            <a:normAutofit/>
          </a:bodyPr>
          <a:lstStyle/>
          <a:p>
            <a:pPr marL="0" indent="0" algn="ctr" latinLnBrk="0">
              <a:buNone/>
            </a:pPr>
            <a:r>
              <a:rPr lang="ko-KR" altLang="en-US" sz="50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“여호와께 그 이름에</a:t>
            </a:r>
            <a:r>
              <a:rPr lang="en-US" altLang="ko-KR" sz="5000" b="1" dirty="0">
                <a:latin typeface="바탕" panose="02030600000101010101" pitchFamily="18" charset="-127"/>
                <a:ea typeface="바탕" panose="02030600000101010101" pitchFamily="18" charset="-127"/>
              </a:rPr>
              <a:t>’</a:t>
            </a:r>
          </a:p>
          <a:p>
            <a:pPr marL="0" indent="0" algn="ctr" latinLnBrk="0">
              <a:buNone/>
            </a:pPr>
            <a:endParaRPr lang="en-US" altLang="ko-KR" sz="1000" b="1" dirty="0">
              <a:solidFill>
                <a:schemeClr val="bg1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ctr" latinLnBrk="0">
              <a:buNone/>
            </a:pPr>
            <a:r>
              <a:rPr lang="ko-KR" altLang="en-US" sz="50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합당한 영광을 돌려라</a:t>
            </a:r>
            <a:r>
              <a:rPr lang="en-US" altLang="ko-KR" sz="50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.”</a:t>
            </a:r>
          </a:p>
          <a:p>
            <a:pPr marL="0" indent="0" algn="ctr" latinLnBrk="0">
              <a:buNone/>
            </a:pPr>
            <a:endParaRPr lang="en-US" altLang="ko-KR" sz="1000" b="1" dirty="0">
              <a:solidFill>
                <a:schemeClr val="bg1"/>
              </a:solidFill>
              <a:latin typeface="바탕" panose="02030600000101010101" pitchFamily="18" charset="-127"/>
              <a:ea typeface="바탕" panose="02030600000101010101" pitchFamily="18" charset="-127"/>
            </a:endParaRPr>
          </a:p>
          <a:p>
            <a:pPr marL="0" indent="0" algn="ctr" latinLnBrk="0">
              <a:buNone/>
            </a:pPr>
            <a:r>
              <a:rPr lang="en-US" altLang="ko-KR" sz="45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- </a:t>
            </a:r>
            <a:r>
              <a:rPr lang="ko-KR" altLang="en-US" sz="45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시편 </a:t>
            </a:r>
            <a:r>
              <a:rPr lang="en-US" altLang="ko-KR" sz="4500" b="1" dirty="0">
                <a:solidFill>
                  <a:schemeClr val="bg1"/>
                </a:solidFill>
                <a:latin typeface="바탕" panose="02030600000101010101" pitchFamily="18" charset="-127"/>
                <a:ea typeface="바탕" panose="02030600000101010101" pitchFamily="18" charset="-127"/>
              </a:rPr>
              <a:t>96:8.</a:t>
            </a:r>
          </a:p>
        </p:txBody>
      </p:sp>
    </p:spTree>
    <p:extLst>
      <p:ext uri="{BB962C8B-B14F-4D97-AF65-F5344CB8AC3E}">
        <p14:creationId xmlns:p14="http://schemas.microsoft.com/office/powerpoint/2010/main" val="3541502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9926D52-1B87-C8C1-97B7-6D9600DCF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2"/>
            <a:ext cx="12192000" cy="685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04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2FA7344-D666-D14A-1899-01C865A33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2"/>
            <a:ext cx="12192000" cy="685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904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558853</TotalTime>
  <Words>13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바탕</vt:lpstr>
      <vt:lpstr>Arial</vt:lpstr>
      <vt:lpstr>Calibri</vt:lpstr>
      <vt:lpstr>Calibri Light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제목테스트입니다.</dc:title>
  <dc:creator>365 Pro Plus</dc:creator>
  <cp:lastModifiedBy>YENDA MANIA</cp:lastModifiedBy>
  <cp:revision>90</cp:revision>
  <dcterms:created xsi:type="dcterms:W3CDTF">2019-08-20T04:47:17Z</dcterms:created>
  <dcterms:modified xsi:type="dcterms:W3CDTF">2025-09-07T06:47:33Z</dcterms:modified>
</cp:coreProperties>
</file>